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8" r:id="rId13"/>
    <p:sldId id="261" r:id="rId14"/>
    <p:sldId id="287" r:id="rId15"/>
    <p:sldId id="300" r:id="rId16"/>
    <p:sldId id="301" r:id="rId17"/>
    <p:sldId id="302" r:id="rId18"/>
    <p:sldId id="303" r:id="rId19"/>
    <p:sldId id="30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389A8-DAB8-4C38-9728-C9E6DC98686C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BEE8B-B74E-43EC-9566-10F8E3B42F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.xml"/><Relationship Id="rId7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" y="1807845"/>
            <a:ext cx="2854325" cy="3734435"/>
          </a:xfrm>
          <a:prstGeom prst="rect">
            <a:avLst/>
          </a:prstGeom>
        </p:spPr>
      </p:pic>
      <p:pic>
        <p:nvPicPr>
          <p:cNvPr id="9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9857" y="39528"/>
            <a:ext cx="5645343" cy="6684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49675" y="708025"/>
            <a:ext cx="7129145" cy="2249799"/>
          </a:xfrm>
          <a:prstGeom prst="roundRect">
            <a:avLst>
              <a:gd name="adj" fmla="val 3446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康方圆体W7(P)" pitchFamily="82" charset="-122"/>
                <a:cs typeface="Times New Roman" panose="02020603050405020304" pitchFamily="18" charset="0"/>
              </a:rPr>
              <a:t>Trường Chuyên Biệt Quận 10</a:t>
            </a:r>
          </a:p>
        </p:txBody>
      </p:sp>
      <p:pic>
        <p:nvPicPr>
          <p:cNvPr id="11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7" t="9654" r="8393" b="15580"/>
          <a:stretch>
            <a:fillRect/>
          </a:stretch>
        </p:blipFill>
        <p:spPr>
          <a:xfrm>
            <a:off x="1032801" y="1615341"/>
            <a:ext cx="1173892" cy="111520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22320" y="2957830"/>
            <a:ext cx="8691880" cy="381254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201795" y="4275455"/>
            <a:ext cx="6981825" cy="20542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7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Tiếng Việt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-10160" y="2540"/>
            <a:ext cx="12140565" cy="68618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" y="133985"/>
            <a:ext cx="4998720" cy="444627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728980" y="4707255"/>
            <a:ext cx="2820035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1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ỗ</a:t>
            </a:r>
          </a:p>
        </p:txBody>
      </p:sp>
      <p:sp>
        <p:nvSpPr>
          <p:cNvPr id="5" name="Rectangles 4"/>
          <p:cNvSpPr/>
          <p:nvPr/>
        </p:nvSpPr>
        <p:spPr>
          <a:xfrm>
            <a:off x="6487795" y="39370"/>
            <a:ext cx="2902585" cy="368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6823710" y="-179070"/>
            <a:ext cx="207581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6" name="Rectangles 5"/>
          <p:cNvSpPr/>
          <p:nvPr/>
        </p:nvSpPr>
        <p:spPr>
          <a:xfrm>
            <a:off x="9451340" y="59690"/>
            <a:ext cx="2724785" cy="367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9918065" y="-179070"/>
            <a:ext cx="112839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ỗ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6487795" y="3745230"/>
            <a:ext cx="5631815" cy="309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ldLvl="0" animBg="1"/>
      <p:bldP spid="5" grpId="1" animBg="1"/>
      <p:bldP spid="4" grpId="0"/>
      <p:bldP spid="4" grpId="1"/>
      <p:bldP spid="6" grpId="0" bldLvl="0" animBg="1"/>
      <p:bldP spid="6" grpId="1" animBg="1"/>
      <p:bldP spid="7" grpId="0"/>
      <p:bldP spid="7" grpId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865"/>
            <a:ext cx="9787255" cy="661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1015" y="1267460"/>
            <a:ext cx="73704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LAO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73" y="1958129"/>
            <a:ext cx="6020312" cy="4342846"/>
          </a:xfrm>
          <a:prstGeom prst="rect">
            <a:avLst/>
          </a:prstGeom>
        </p:spPr>
      </p:pic>
      <p:grpSp>
        <p:nvGrpSpPr>
          <p:cNvPr id="3" name="组合 6"/>
          <p:cNvGrpSpPr/>
          <p:nvPr/>
        </p:nvGrpSpPr>
        <p:grpSpPr>
          <a:xfrm>
            <a:off x="2654428" y="231336"/>
            <a:ext cx="1748705" cy="1056644"/>
            <a:chOff x="649441" y="915566"/>
            <a:chExt cx="1188132" cy="7920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" name="云形 2"/>
            <p:cNvSpPr/>
            <p:nvPr/>
          </p:nvSpPr>
          <p:spPr>
            <a:xfrm>
              <a:off x="649441" y="915566"/>
              <a:ext cx="1188132" cy="792088"/>
            </a:xfrm>
            <a:prstGeom prst="cloud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5"/>
            <p:cNvSpPr/>
            <p:nvPr/>
          </p:nvSpPr>
          <p:spPr>
            <a:xfrm>
              <a:off x="1180751" y="1126944"/>
              <a:ext cx="125512" cy="276861"/>
            </a:xfrm>
            <a:prstGeom prst="rect">
              <a:avLst/>
            </a:prstGeom>
            <a:grp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/>
              <a:endParaRPr lang="zh-CN" altLang="en-US" b="1" spc="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4974610" y="231617"/>
            <a:ext cx="1748705" cy="1056644"/>
            <a:chOff x="649441" y="915566"/>
            <a:chExt cx="1188132" cy="7920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云形 8"/>
            <p:cNvSpPr/>
            <p:nvPr/>
          </p:nvSpPr>
          <p:spPr>
            <a:xfrm>
              <a:off x="649441" y="915566"/>
              <a:ext cx="1188132" cy="792088"/>
            </a:xfrm>
            <a:prstGeom prst="cloud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9"/>
            <p:cNvSpPr/>
            <p:nvPr/>
          </p:nvSpPr>
          <p:spPr>
            <a:xfrm>
              <a:off x="1180751" y="1126944"/>
              <a:ext cx="125512" cy="276861"/>
            </a:xfrm>
            <a:prstGeom prst="rect">
              <a:avLst/>
            </a:prstGeom>
            <a:grp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/>
              <a:endParaRPr lang="zh-CN" altLang="en-US" b="1" spc="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10"/>
          <p:cNvGrpSpPr/>
          <p:nvPr/>
        </p:nvGrpSpPr>
        <p:grpSpPr>
          <a:xfrm>
            <a:off x="7293852" y="330961"/>
            <a:ext cx="1748705" cy="1056644"/>
            <a:chOff x="649441" y="915566"/>
            <a:chExt cx="1188132" cy="7920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" name="云形 11"/>
            <p:cNvSpPr/>
            <p:nvPr/>
          </p:nvSpPr>
          <p:spPr>
            <a:xfrm>
              <a:off x="649441" y="915566"/>
              <a:ext cx="1188132" cy="792088"/>
            </a:xfrm>
            <a:prstGeom prst="cloud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2"/>
            <p:cNvSpPr/>
            <p:nvPr/>
          </p:nvSpPr>
          <p:spPr>
            <a:xfrm>
              <a:off x="1180751" y="1126944"/>
              <a:ext cx="125512" cy="276861"/>
            </a:xfrm>
            <a:prstGeom prst="rect">
              <a:avLst/>
            </a:prstGeom>
            <a:grp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/>
              <a:endParaRPr lang="zh-CN" altLang="en-US" b="1" spc="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7" name="PA_图片 3" descr="图片包含 事情, 物体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15" y="1387475"/>
            <a:ext cx="5402580" cy="43967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03745" y="2646045"/>
            <a:ext cx="493268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Lắng nghe và ghép tiếng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6" descr="图片包含 轮子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370" y="554135"/>
            <a:ext cx="7204193" cy="1757120"/>
          </a:xfrm>
          <a:prstGeom prst="rect">
            <a:avLst/>
          </a:prstGeom>
        </p:spPr>
      </p:pic>
      <p:pic>
        <p:nvPicPr>
          <p:cNvPr id="3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4569" y="-215900"/>
            <a:ext cx="7594600" cy="7594600"/>
          </a:xfrm>
          <a:prstGeom prst="rect">
            <a:avLst/>
          </a:prstGeom>
        </p:spPr>
      </p:pic>
      <p:pic>
        <p:nvPicPr>
          <p:cNvPr id="4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00" y="0"/>
            <a:ext cx="8449945" cy="6858000"/>
          </a:xfrm>
          <a:prstGeom prst="rect">
            <a:avLst/>
          </a:prstGeom>
        </p:spPr>
      </p:pic>
      <p:sp>
        <p:nvSpPr>
          <p:cNvPr id="5" name="PA_文本框 7"/>
          <p:cNvSpPr txBox="1"/>
          <p:nvPr>
            <p:custDataLst>
              <p:tags r:id="rId4"/>
            </p:custDataLst>
          </p:nvPr>
        </p:nvSpPr>
        <p:spPr>
          <a:xfrm>
            <a:off x="5222240" y="2599690"/>
            <a:ext cx="532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Tập viết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19050" y="-17145"/>
            <a:ext cx="12162155" cy="68814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Hành trang số (6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1750" y="-113030"/>
            <a:ext cx="7089775" cy="708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s 2"/>
          <p:cNvSpPr/>
          <p:nvPr/>
        </p:nvSpPr>
        <p:spPr>
          <a:xfrm>
            <a:off x="-40640" y="-37465"/>
            <a:ext cx="12232005" cy="689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cỗ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2830" y="143510"/>
            <a:ext cx="7546975" cy="627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图片 3" descr="图片包含 事情, 物体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17145"/>
            <a:ext cx="8116570" cy="660527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536190" y="2592070"/>
            <a:ext cx="6719570" cy="31940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5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15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ở nhà</a:t>
            </a:r>
          </a:p>
          <a:p>
            <a:pPr algn="ctr"/>
            <a:endParaRPr lang="en-US" sz="115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-19685" y="-62230"/>
            <a:ext cx="12231370" cy="69824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9600">
                <a:latin typeface="HP001 4 hàng 2 ô ly" panose="020B0603050302020204" charset="0"/>
                <a:cs typeface="HP001 4 hàng 2 ô ly" panose="020B0603050302020204" charset="0"/>
              </a:rPr>
              <a:t>ô                       </a:t>
            </a:r>
          </a:p>
          <a:p>
            <a:pPr algn="l"/>
            <a:endParaRPr lang="en-US" sz="9600">
              <a:latin typeface="HP001 4 hàng 2 ô ly" panose="020B0603050302020204" charset="0"/>
              <a:cs typeface="HP001 4 hàng 2 ô ly" panose="020B0603050302020204" charset="0"/>
            </a:endParaRPr>
          </a:p>
          <a:p>
            <a:pPr algn="l"/>
            <a:r>
              <a:rPr lang="en-US" sz="9600">
                <a:latin typeface="HP001 4 hàng 2 ô ly" panose="020B0603050302020204" charset="0"/>
                <a:cs typeface="HP001 4 hàng 2 ô ly" panose="020B0603050302020204" charset="0"/>
              </a:rPr>
              <a:t>ô                     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-19685" y="-62230"/>
            <a:ext cx="12231370" cy="69824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9600">
                <a:latin typeface="HP001 4 hàng 2 ô ly" panose="020B0603050302020204" charset="0"/>
                <a:cs typeface="HP001 4 hàng 2 ô ly" panose="020B0603050302020204" charset="0"/>
              </a:rPr>
              <a:t>cỗ                       </a:t>
            </a:r>
          </a:p>
          <a:p>
            <a:pPr algn="l"/>
            <a:endParaRPr lang="en-US" sz="9600">
              <a:latin typeface="HP001 4 hàng 2 ô ly" panose="020B0603050302020204" charset="0"/>
              <a:cs typeface="HP001 4 hàng 2 ô ly" panose="020B0603050302020204" charset="0"/>
            </a:endParaRPr>
          </a:p>
          <a:p>
            <a:pPr algn="l"/>
            <a:r>
              <a:rPr lang="en-US" sz="9600">
                <a:latin typeface="HP001 4 hàng 2 ô ly" panose="020B0603050302020204" charset="0"/>
                <a:cs typeface="HP001 4 hàng 2 ô ly" panose="020B0603050302020204" charset="0"/>
              </a:rPr>
              <a:t>cỗ             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1-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29" y="-818707"/>
            <a:ext cx="13354865" cy="813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967" y="223489"/>
            <a:ext cx="3631406" cy="152025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49225" y="1063625"/>
            <a:ext cx="11339195" cy="567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u="sng" dirty="0">
                <a:solidFill>
                  <a:schemeClr val="tx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Bài :</a:t>
            </a: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39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ô</a:t>
            </a: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115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, dấu ngã</a:t>
            </a:r>
          </a:p>
          <a:p>
            <a:pPr algn="ctr"/>
            <a:r>
              <a:rPr lang="en-US" sz="4400" b="1" dirty="0">
                <a:solidFill>
                  <a:schemeClr val="tx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Tiết 1</a:t>
            </a:r>
          </a:p>
          <a:p>
            <a:pPr algn="ctr"/>
            <a:endParaRPr lang="en-US" sz="4400" b="1" dirty="0">
              <a:solidFill>
                <a:schemeClr val="accent6">
                  <a:lumMod val="75000"/>
                </a:schemeClr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solidFill>
                  <a:schemeClr val="tx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Giáo viên : Lê Thị Lan</a:t>
            </a: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939" y="-754186"/>
            <a:ext cx="3612504" cy="3612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345" y="-77470"/>
            <a:ext cx="5354955" cy="22415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38438" y="535883"/>
            <a:ext cx="357441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305" y="1550670"/>
            <a:ext cx="8693150" cy="52057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3431" y="4231745"/>
            <a:ext cx="6921796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nl-NL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 và cho biết :</a:t>
            </a:r>
          </a:p>
          <a:p>
            <a:r>
              <a:rPr lang="en-US" altLang="nl-NL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Tranh vẽ gì ? </a:t>
            </a:r>
          </a:p>
          <a:p>
            <a:r>
              <a:rPr lang="nl-NL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-111760" y="-12065"/>
            <a:ext cx="12292330" cy="68814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0" y="44450"/>
            <a:ext cx="7192645" cy="6769100"/>
          </a:xfrm>
          <a:prstGeom prst="rect">
            <a:avLst/>
          </a:prstGeom>
        </p:spPr>
      </p:pic>
      <p:cxnSp>
        <p:nvCxnSpPr>
          <p:cNvPr id="5" name="Straight Arrow Connector 4"/>
          <p:cNvCxnSpPr>
            <a:endCxn id="8" idx="7"/>
          </p:cNvCxnSpPr>
          <p:nvPr/>
        </p:nvCxnSpPr>
        <p:spPr>
          <a:xfrm flipH="1">
            <a:off x="1911350" y="934720"/>
            <a:ext cx="3196590" cy="575310"/>
          </a:xfrm>
          <a:prstGeom prst="straightConnector1">
            <a:avLst/>
          </a:prstGeom>
          <a:ln w="762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" name="组合 39"/>
          <p:cNvGrpSpPr/>
          <p:nvPr/>
        </p:nvGrpSpPr>
        <p:grpSpPr>
          <a:xfrm>
            <a:off x="-111760" y="1346200"/>
            <a:ext cx="3350260" cy="1811183"/>
            <a:chOff x="1025634" y="2422911"/>
            <a:chExt cx="2350051" cy="1433404"/>
          </a:xfrm>
        </p:grpSpPr>
        <p:grpSp>
          <p:nvGrpSpPr>
            <p:cNvPr id="7" name="组合 40"/>
            <p:cNvGrpSpPr/>
            <p:nvPr/>
          </p:nvGrpSpPr>
          <p:grpSpPr>
            <a:xfrm>
              <a:off x="1025634" y="2422911"/>
              <a:ext cx="2234241" cy="1433404"/>
              <a:chOff x="3464228" y="2075322"/>
              <a:chExt cx="3712898" cy="2382054"/>
            </a:xfrm>
            <a:solidFill>
              <a:srgbClr val="7FDADB"/>
            </a:solidFill>
          </p:grpSpPr>
          <p:sp>
            <p:nvSpPr>
              <p:cNvPr id="8" name="椭圆 42"/>
              <p:cNvSpPr/>
              <p:nvPr/>
            </p:nvSpPr>
            <p:spPr>
              <a:xfrm>
                <a:off x="4567794" y="2075322"/>
                <a:ext cx="1470212" cy="14702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椭圆 43"/>
              <p:cNvSpPr/>
              <p:nvPr/>
            </p:nvSpPr>
            <p:spPr>
              <a:xfrm>
                <a:off x="5099717" y="3030450"/>
                <a:ext cx="1358774" cy="13587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椭圆 44"/>
              <p:cNvSpPr/>
              <p:nvPr/>
            </p:nvSpPr>
            <p:spPr>
              <a:xfrm>
                <a:off x="4224941" y="3098602"/>
                <a:ext cx="1358774" cy="13587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椭圆 45"/>
              <p:cNvSpPr/>
              <p:nvPr/>
            </p:nvSpPr>
            <p:spPr>
              <a:xfrm>
                <a:off x="4012259" y="2523551"/>
                <a:ext cx="1052745" cy="105274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椭圆 46"/>
              <p:cNvSpPr/>
              <p:nvPr/>
            </p:nvSpPr>
            <p:spPr>
              <a:xfrm>
                <a:off x="3464228" y="3021778"/>
                <a:ext cx="1198101" cy="11981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椭圆 47"/>
              <p:cNvSpPr/>
              <p:nvPr/>
            </p:nvSpPr>
            <p:spPr>
              <a:xfrm>
                <a:off x="5694500" y="2585014"/>
                <a:ext cx="1104636" cy="1104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椭圆 48"/>
              <p:cNvSpPr/>
              <p:nvPr/>
            </p:nvSpPr>
            <p:spPr>
              <a:xfrm>
                <a:off x="5818352" y="2938205"/>
                <a:ext cx="1358774" cy="13587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文本框 60"/>
            <p:cNvSpPr txBox="1"/>
            <p:nvPr/>
          </p:nvSpPr>
          <p:spPr>
            <a:xfrm>
              <a:off x="1166388" y="2798819"/>
              <a:ext cx="2209297" cy="773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4800" b="1" dirty="0">
                  <a:latin typeface="Century Gothic" panose="020B0502020202020204" charset="0"/>
                  <a:cs typeface="Century Gothic" panose="020B0502020202020204" charset="0"/>
                </a:rPr>
                <a:t>mâm c</a:t>
              </a:r>
              <a:r>
                <a:rPr lang="en-US" altLang="zh-CN" sz="4800" b="1" dirty="0">
                  <a:solidFill>
                    <a:srgbClr val="FF0000"/>
                  </a:solidFill>
                  <a:latin typeface="Century Gothic" panose="020B0502020202020204" charset="0"/>
                  <a:cs typeface="Century Gothic" panose="020B0502020202020204" charset="0"/>
                </a:rPr>
                <a:t>ỗ</a:t>
              </a:r>
            </a:p>
          </p:txBody>
        </p:sp>
      </p:grpSp>
      <p:grpSp>
        <p:nvGrpSpPr>
          <p:cNvPr id="35" name="组合 50"/>
          <p:cNvGrpSpPr/>
          <p:nvPr/>
        </p:nvGrpSpPr>
        <p:grpSpPr>
          <a:xfrm>
            <a:off x="-34925" y="4728210"/>
            <a:ext cx="2832100" cy="1819910"/>
            <a:chOff x="3463458" y="2286673"/>
            <a:chExt cx="3713668" cy="2170703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7" name="椭圆 52"/>
            <p:cNvSpPr/>
            <p:nvPr/>
          </p:nvSpPr>
          <p:spPr>
            <a:xfrm>
              <a:off x="4538631" y="2286673"/>
              <a:ext cx="1470212" cy="14702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椭圆 53"/>
            <p:cNvSpPr/>
            <p:nvPr/>
          </p:nvSpPr>
          <p:spPr>
            <a:xfrm>
              <a:off x="5099717" y="3030450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椭圆 54"/>
            <p:cNvSpPr/>
            <p:nvPr/>
          </p:nvSpPr>
          <p:spPr>
            <a:xfrm>
              <a:off x="4224941" y="3098602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椭圆 55"/>
            <p:cNvSpPr/>
            <p:nvPr/>
          </p:nvSpPr>
          <p:spPr>
            <a:xfrm>
              <a:off x="4012259" y="2523551"/>
              <a:ext cx="1052745" cy="1052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椭圆 56"/>
            <p:cNvSpPr/>
            <p:nvPr/>
          </p:nvSpPr>
          <p:spPr>
            <a:xfrm>
              <a:off x="3463458" y="3248382"/>
              <a:ext cx="1198101" cy="11981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椭圆 57"/>
            <p:cNvSpPr/>
            <p:nvPr/>
          </p:nvSpPr>
          <p:spPr>
            <a:xfrm>
              <a:off x="5694500" y="2585014"/>
              <a:ext cx="1104636" cy="1104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椭圆 58"/>
            <p:cNvSpPr/>
            <p:nvPr/>
          </p:nvSpPr>
          <p:spPr>
            <a:xfrm>
              <a:off x="5818352" y="2938205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60"/>
          <p:cNvSpPr txBox="1"/>
          <p:nvPr/>
        </p:nvSpPr>
        <p:spPr>
          <a:xfrm>
            <a:off x="320676" y="5093335"/>
            <a:ext cx="3149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6000" b="1" dirty="0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 r</a:t>
            </a:r>
            <a:r>
              <a:rPr lang="en-US" altLang="zh-CN" sz="6000" b="1" dirty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249170" y="5836285"/>
            <a:ext cx="2199005" cy="230505"/>
          </a:xfrm>
          <a:prstGeom prst="straightConnector1">
            <a:avLst/>
          </a:prstGeom>
          <a:ln w="762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0" name="组合 50"/>
          <p:cNvGrpSpPr/>
          <p:nvPr/>
        </p:nvGrpSpPr>
        <p:grpSpPr>
          <a:xfrm>
            <a:off x="9349105" y="2214245"/>
            <a:ext cx="2832100" cy="1819910"/>
            <a:chOff x="3463458" y="2286673"/>
            <a:chExt cx="3713668" cy="2170703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1" name="椭圆 52"/>
            <p:cNvSpPr/>
            <p:nvPr/>
          </p:nvSpPr>
          <p:spPr>
            <a:xfrm>
              <a:off x="4538631" y="2286673"/>
              <a:ext cx="1470212" cy="14702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椭圆 53"/>
            <p:cNvSpPr/>
            <p:nvPr/>
          </p:nvSpPr>
          <p:spPr>
            <a:xfrm>
              <a:off x="5099717" y="3030450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椭圆 54"/>
            <p:cNvSpPr/>
            <p:nvPr/>
          </p:nvSpPr>
          <p:spPr>
            <a:xfrm>
              <a:off x="4224941" y="3098602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椭圆 55"/>
            <p:cNvSpPr/>
            <p:nvPr/>
          </p:nvSpPr>
          <p:spPr>
            <a:xfrm>
              <a:off x="4012259" y="2523551"/>
              <a:ext cx="1052745" cy="1052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椭圆 56"/>
            <p:cNvSpPr/>
            <p:nvPr/>
          </p:nvSpPr>
          <p:spPr>
            <a:xfrm>
              <a:off x="3463458" y="3248382"/>
              <a:ext cx="1198101" cy="11981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椭圆 57"/>
            <p:cNvSpPr/>
            <p:nvPr/>
          </p:nvSpPr>
          <p:spPr>
            <a:xfrm>
              <a:off x="5694500" y="2585014"/>
              <a:ext cx="1104636" cy="1104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椭圆 58"/>
            <p:cNvSpPr/>
            <p:nvPr/>
          </p:nvSpPr>
          <p:spPr>
            <a:xfrm>
              <a:off x="5818352" y="2938205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文本框 60"/>
          <p:cNvSpPr txBox="1"/>
          <p:nvPr/>
        </p:nvSpPr>
        <p:spPr>
          <a:xfrm>
            <a:off x="9767571" y="2573655"/>
            <a:ext cx="3149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6000" b="1" dirty="0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cái t</a:t>
            </a:r>
            <a:r>
              <a:rPr lang="en-US" altLang="zh-CN" sz="6000" b="1" dirty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</a:p>
        </p:txBody>
      </p:sp>
      <p:cxnSp>
        <p:nvCxnSpPr>
          <p:cNvPr id="47" name="Straight Arrow Connector 46"/>
          <p:cNvCxnSpPr>
            <a:endCxn id="32" idx="4"/>
          </p:cNvCxnSpPr>
          <p:nvPr/>
        </p:nvCxnSpPr>
        <p:spPr>
          <a:xfrm flipV="1">
            <a:off x="8572500" y="3977005"/>
            <a:ext cx="2542540" cy="1929765"/>
          </a:xfrm>
          <a:prstGeom prst="straightConnector1">
            <a:avLst/>
          </a:prstGeom>
          <a:ln w="762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005" y="-762635"/>
            <a:ext cx="7904480" cy="79044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324225" y="1503680"/>
            <a:ext cx="4846320" cy="35566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19685" y="12700"/>
            <a:ext cx="12171680" cy="68814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753995" y="671830"/>
            <a:ext cx="6736080" cy="546354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1300" b="1" dirty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0" y="-37465"/>
            <a:ext cx="12200890" cy="69018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753995" y="671830"/>
            <a:ext cx="6736080" cy="546354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1300" b="1" dirty="0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-30480" y="12700"/>
            <a:ext cx="12241530" cy="689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kisspng-tilde-symbol-character-diacritic-language-5b11eaa2e5f095.8285375415279008349419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20" y="277495"/>
            <a:ext cx="6131560" cy="3954145"/>
          </a:xfrm>
          <a:prstGeom prst="rect">
            <a:avLst/>
          </a:prstGeom>
        </p:spPr>
      </p:pic>
      <p:sp>
        <p:nvSpPr>
          <p:cNvPr id="4" name="Rectangles 3"/>
          <p:cNvSpPr/>
          <p:nvPr/>
        </p:nvSpPr>
        <p:spPr>
          <a:xfrm>
            <a:off x="3030220" y="4688840"/>
            <a:ext cx="6071235" cy="149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 ngã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8890" y="2540"/>
            <a:ext cx="12192000" cy="689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" y="2664"/>
            <a:ext cx="4876800" cy="46612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0720" y="4366895"/>
            <a:ext cx="337629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err="1">
                <a:latin typeface="VNI-Avo" pitchFamily="2" charset="0"/>
              </a:rPr>
              <a:t>c</a:t>
            </a:r>
            <a:r>
              <a:rPr lang="en-US" sz="16600" b="1" dirty="0" err="1">
                <a:solidFill>
                  <a:srgbClr val="FF0000"/>
                </a:solidFill>
                <a:latin typeface="VNI-Avo" pitchFamily="2" charset="0"/>
              </a:rPr>
              <a:t>oâ</a:t>
            </a:r>
          </a:p>
        </p:txBody>
      </p:sp>
      <p:sp>
        <p:nvSpPr>
          <p:cNvPr id="7" name="Rectangle 6"/>
          <p:cNvSpPr/>
          <p:nvPr/>
        </p:nvSpPr>
        <p:spPr>
          <a:xfrm>
            <a:off x="6469380" y="3736340"/>
            <a:ext cx="5730240" cy="31584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00" b="1" dirty="0" err="1">
                <a:solidFill>
                  <a:schemeClr val="tx1"/>
                </a:solidFill>
                <a:latin typeface="VNI-Avo" pitchFamily="2" charset="0"/>
              </a:rPr>
              <a:t>c</a:t>
            </a:r>
            <a:r>
              <a:rPr lang="en-US" sz="23900" b="1" dirty="0" err="1">
                <a:solidFill>
                  <a:srgbClr val="FF0000"/>
                </a:solidFill>
                <a:latin typeface="VNI-Avo" pitchFamily="2" charset="0"/>
              </a:rPr>
              <a:t>oâ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6823710" y="-179070"/>
            <a:ext cx="207581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9918065" y="-179070"/>
            <a:ext cx="112839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</a:p>
        </p:txBody>
      </p:sp>
      <p:sp>
        <p:nvSpPr>
          <p:cNvPr id="5" name="Rectangles 4"/>
          <p:cNvSpPr/>
          <p:nvPr/>
        </p:nvSpPr>
        <p:spPr>
          <a:xfrm>
            <a:off x="6487795" y="39370"/>
            <a:ext cx="2902585" cy="368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9451340" y="59690"/>
            <a:ext cx="2724785" cy="367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  <p:bldP spid="4" grpId="0"/>
      <p:bldP spid="4" grpId="1"/>
      <p:bldP spid="5" grpId="0" animBg="1"/>
      <p:bldP spid="5" grpId="1" animBg="1"/>
      <p:bldP spid="8" grpId="0" animBg="1"/>
      <p:bldP spid="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Widescreen</PresentationFormat>
  <Paragraphs>36</Paragraphs>
  <Slides>18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等线</vt:lpstr>
      <vt:lpstr>Arial</vt:lpstr>
      <vt:lpstr>Calibri</vt:lpstr>
      <vt:lpstr>Calibri Light</vt:lpstr>
      <vt:lpstr>Century Gothic</vt:lpstr>
      <vt:lpstr>HP001 4 hàng</vt:lpstr>
      <vt:lpstr>HP001 4 hàng 2 ô ly</vt:lpstr>
      <vt:lpstr>Times New Roman</vt:lpstr>
      <vt:lpstr>VNI-Avo</vt:lpstr>
      <vt:lpstr>华康方圆体W7(P)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PC-Quang Bien</dc:creator>
  <cp:lastModifiedBy>Administrator</cp:lastModifiedBy>
  <cp:revision>54</cp:revision>
  <dcterms:created xsi:type="dcterms:W3CDTF">2021-07-29T12:52:00Z</dcterms:created>
  <dcterms:modified xsi:type="dcterms:W3CDTF">2021-12-18T01:13:56Z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